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omments/modernComment_103_0.xml" ContentType="application/vnd.ms-powerpoint.comments+xml"/>
  <Override PartName="/ppt/notesSlides/notesSlide6.xml" ContentType="application/vnd.openxmlformats-officedocument.presentationml.notesSlide+xml"/>
  <Override PartName="/ppt/comments/modernComment_148_C07D7B1B.xml" ContentType="application/vnd.ms-powerpoint.comment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4"/>
  </p:sldMasterIdLst>
  <p:notesMasterIdLst>
    <p:notesMasterId r:id="rId27"/>
  </p:notesMasterIdLst>
  <p:sldIdLst>
    <p:sldId id="256" r:id="rId5"/>
    <p:sldId id="326" r:id="rId6"/>
    <p:sldId id="327" r:id="rId7"/>
    <p:sldId id="268" r:id="rId8"/>
    <p:sldId id="259" r:id="rId9"/>
    <p:sldId id="337" r:id="rId10"/>
    <p:sldId id="261" r:id="rId11"/>
    <p:sldId id="334" r:id="rId12"/>
    <p:sldId id="328" r:id="rId13"/>
    <p:sldId id="346" r:id="rId14"/>
    <p:sldId id="314" r:id="rId15"/>
    <p:sldId id="349" r:id="rId16"/>
    <p:sldId id="323" r:id="rId17"/>
    <p:sldId id="348" r:id="rId18"/>
    <p:sldId id="319" r:id="rId19"/>
    <p:sldId id="270" r:id="rId20"/>
    <p:sldId id="312" r:id="rId21"/>
    <p:sldId id="320" r:id="rId22"/>
    <p:sldId id="339" r:id="rId23"/>
    <p:sldId id="340" r:id="rId24"/>
    <p:sldId id="350" r:id="rId25"/>
    <p:sldId id="341" r:id="rId26"/>
  </p:sldIdLst>
  <p:sldSz cx="9144000" cy="5143500" type="screen16x9"/>
  <p:notesSz cx="6858000" cy="9144000"/>
  <p:embeddedFontLst>
    <p:embeddedFont>
      <p:font typeface="Albert Sans" panose="020B0604020202020204" charset="0"/>
      <p:regular r:id="rId28"/>
      <p:bold r:id="rId29"/>
      <p:italic r:id="rId30"/>
      <p:bold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292ACF8D-5262-BF60-7494-B2FF77725074}" name="Fortune Ucheoma Nwokejiobi" initials="FN" userId="S::fnwokeji@uwyo.edu::1e33210d-ac9a-4fac-becb-917151ec2865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06DEB4B-5C3B-EC60-AEAC-BBAA01960218}" v="18" dt="2024-04-19T19:07:39.437"/>
    <p1510:client id="{2E8046C5-3BA8-18F5-BB83-CF73185465E1}" v="11" dt="2024-04-20T04:15:09.580"/>
    <p1510:client id="{66F9CEFE-EA6E-A749-168E-416E9A237997}" v="247" dt="2024-04-20T04:59:23.095"/>
    <p1510:client id="{99050FCA-2EE6-865D-C23A-7936ABFEA0E2}" v="2" dt="2024-04-20T05:37:54.238"/>
    <p1510:client id="{9922EB55-D5B5-3448-0FA1-A188E8DE46C8}" v="13" dt="2024-04-20T04:50:17.204"/>
    <p1510:client id="{B3C337A2-9C85-44D0-1682-9F472A2E40AE}" v="4" dt="2024-04-20T04:50:53.525"/>
  </p1510:revLst>
</p1510:revInfo>
</file>

<file path=ppt/tableStyles.xml><?xml version="1.0" encoding="utf-8"?>
<a:tblStyleLst xmlns:a="http://schemas.openxmlformats.org/drawingml/2006/main" def="{25C64A47-119B-4026-A78B-F5D95CBD26CD}">
  <a:tblStyle styleId="{25C64A47-119B-4026-A78B-F5D95CBD26C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80D66C18-9FB3-48A1-93BF-D35B68012B0E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2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37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font" Target="fonts/font1.fntdata"/><Relationship Id="rId36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4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omments/modernComment_103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94C37E97-A965-44AF-8696-9FCC55B84611}" authorId="{292ACF8D-5262-BF60-7494-B2FF77725074}" created="2024-04-07T22:35:13.472">
    <pc:sldMkLst xmlns:pc="http://schemas.microsoft.com/office/powerpoint/2013/main/command">
      <pc:docMk/>
      <pc:sldMk cId="0" sldId="259"/>
    </pc:sldMkLst>
    <p188:txBody>
      <a:bodyPr/>
      <a:lstStyle/>
      <a:p>
        <a:r>
          <a:rPr lang="en-US"/>
          <a:t>This will give an example feel of how it's like using the website, this push movements can be done with a timer as well. </a:t>
        </a:r>
      </a:p>
    </p188:txBody>
  </p188:cm>
</p188:cmLst>
</file>

<file path=ppt/comments/modernComment_148_C07D7B1B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0E478BD4-ED76-4495-99AF-EDC0CFDDD8AD}" authorId="{292ACF8D-5262-BF60-7494-B2FF77725074}" created="2024-04-10T23:26:07.700">
    <pc:sldMkLst xmlns:pc="http://schemas.microsoft.com/office/powerpoint/2013/main/command">
      <pc:docMk/>
      <pc:sldMk cId="3229448987" sldId="328"/>
    </pc:sldMkLst>
    <p188:txBody>
      <a:bodyPr/>
      <a:lstStyle/>
      <a:p>
        <a:r>
          <a:rPr lang="en-US"/>
          <a:t>explain all the all, assigned etc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558abb5fb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2558abb5fb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1 – all</a:t>
            </a:r>
          </a:p>
          <a:p>
            <a:pPr marL="0" indent="0">
              <a:buNone/>
            </a:pPr>
            <a:r>
              <a:rPr lang="en-US"/>
              <a:t>2, 3 – Fortune</a:t>
            </a:r>
          </a:p>
          <a:p>
            <a:pPr marL="0" indent="0">
              <a:buNone/>
            </a:pPr>
            <a:r>
              <a:rPr lang="en-US"/>
              <a:t>4 – Lucas</a:t>
            </a:r>
          </a:p>
          <a:p>
            <a:pPr marL="0" indent="0">
              <a:buNone/>
            </a:pPr>
            <a:r>
              <a:rPr lang="en-US"/>
              <a:t>5, 6 – Miles</a:t>
            </a:r>
          </a:p>
          <a:p>
            <a:pPr marL="0" indent="0">
              <a:buNone/>
            </a:pPr>
            <a:r>
              <a:rPr lang="en-US"/>
              <a:t>7, 8, 9 – Fortune</a:t>
            </a:r>
          </a:p>
          <a:p>
            <a:pPr marL="0" indent="0">
              <a:buNone/>
            </a:pPr>
            <a:r>
              <a:rPr lang="en-US"/>
              <a:t>10, 11, 12 – Lucas</a:t>
            </a:r>
          </a:p>
          <a:p>
            <a:pPr marL="0" indent="0">
              <a:buNone/>
            </a:pPr>
            <a:r>
              <a:rPr lang="en-US"/>
              <a:t>How Autofill Works – Miles</a:t>
            </a:r>
          </a:p>
          <a:p>
            <a:pPr marL="0" indent="0">
              <a:buNone/>
            </a:pPr>
            <a:r>
              <a:rPr lang="en-US"/>
              <a:t>13, 14 – Fortune</a:t>
            </a:r>
          </a:p>
          <a:p>
            <a:pPr marL="0" indent="0">
              <a:buNone/>
            </a:pPr>
            <a:r>
              <a:rPr lang="en-US"/>
              <a:t>15, 16 – Lucas</a:t>
            </a:r>
          </a:p>
          <a:p>
            <a:pPr marL="0" indent="0">
              <a:buNone/>
            </a:pPr>
            <a:r>
              <a:rPr lang="en-US"/>
              <a:t>17, 18, 19 – Miles</a:t>
            </a:r>
          </a:p>
          <a:p>
            <a:pPr marL="0" indent="0">
              <a:buNone/>
            </a:pPr>
            <a:r>
              <a:rPr lang="en-US"/>
              <a:t>20 – Fortune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25685abcfc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25685abcfc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323376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25685abcfce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25685abcfce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48599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25685abcfce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25685abcfce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25685abcfc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25685abcfc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408900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2572bee519d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2572bee519d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36166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25685abcfc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25685abcfc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030243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553b51d4ff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2553b51d4ff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82141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25685abcfc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25685abcfc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70156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2572bee519d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2572bee519d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5703cb3a7b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25703cb3a7b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25685abcfc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25685abcfc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25685abcfce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25685abcfce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05930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25685abcfc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25685abcfc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56311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25685abcfc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25685abcfc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84116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3A1uf1Q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/>
          </a:blip>
          <a:srcRect l="-55210" t="50562" r="55209" b="-6811"/>
          <a:stretch/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l="-19689" t="41478" r="19690" b="2272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711750" y="1958600"/>
            <a:ext cx="4280100" cy="264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9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4572000" y="535000"/>
            <a:ext cx="3860400" cy="38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lt1"/>
        </a:solid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11"/>
          <p:cNvPicPr preferRelativeResize="0"/>
          <p:nvPr/>
        </p:nvPicPr>
        <p:blipFill rotWithShape="1">
          <a:blip r:embed="rId2">
            <a:alphaModFix/>
          </a:blip>
          <a:srcRect l="-55210" t="50562" r="55209" b="-6811"/>
          <a:stretch/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49;p11"/>
          <p:cNvPicPr preferRelativeResize="0"/>
          <p:nvPr/>
        </p:nvPicPr>
        <p:blipFill rotWithShape="1">
          <a:blip r:embed="rId2">
            <a:alphaModFix/>
          </a:blip>
          <a:srcRect l="-55210" t="50562" r="55209" b="-6811"/>
          <a:stretch/>
        </p:blipFill>
        <p:spPr>
          <a:xfrm rot="10800000"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11"/>
          <p:cNvSpPr txBox="1">
            <a:spLocks noGrp="1"/>
          </p:cNvSpPr>
          <p:nvPr>
            <p:ph type="title" hasCustomPrompt="1"/>
          </p:nvPr>
        </p:nvSpPr>
        <p:spPr>
          <a:xfrm>
            <a:off x="715100" y="3068600"/>
            <a:ext cx="7713900" cy="153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None/>
              <a:defRPr sz="9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>
            <a:spLocks noGrp="1"/>
          </p:cNvSpPr>
          <p:nvPr>
            <p:ph type="subTitle" idx="1"/>
          </p:nvPr>
        </p:nvSpPr>
        <p:spPr>
          <a:xfrm>
            <a:off x="4572000" y="535000"/>
            <a:ext cx="3856800" cy="38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bg>
      <p:bgPr>
        <a:solidFill>
          <a:schemeClr val="lt1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 rotWithShape="1">
          <a:blip r:embed="rId2">
            <a:alphaModFix/>
          </a:blip>
          <a:srcRect l="-235242" t="44962" r="44460" b="-108521"/>
          <a:stretch/>
        </p:blipFill>
        <p:spPr>
          <a:xfrm rot="10800000">
            <a:off x="-10150" y="0"/>
            <a:ext cx="9154150" cy="5148375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>
            <a:spLocks noGrp="1"/>
          </p:cNvSpPr>
          <p:nvPr>
            <p:ph type="title" hasCustomPrompt="1"/>
          </p:nvPr>
        </p:nvSpPr>
        <p:spPr>
          <a:xfrm>
            <a:off x="1070650" y="1367325"/>
            <a:ext cx="538500" cy="736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6" name="Google Shape;56;p13"/>
          <p:cNvSpPr txBox="1">
            <a:spLocks noGrp="1"/>
          </p:cNvSpPr>
          <p:nvPr>
            <p:ph type="subTitle" idx="1"/>
          </p:nvPr>
        </p:nvSpPr>
        <p:spPr>
          <a:xfrm>
            <a:off x="1609075" y="1367325"/>
            <a:ext cx="2607300" cy="736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title" idx="2"/>
          </p:nvPr>
        </p:nvSpPr>
        <p:spPr>
          <a:xfrm>
            <a:off x="715100" y="535000"/>
            <a:ext cx="7713900" cy="54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title" idx="3" hasCustomPrompt="1"/>
          </p:nvPr>
        </p:nvSpPr>
        <p:spPr>
          <a:xfrm>
            <a:off x="1070650" y="2103525"/>
            <a:ext cx="538500" cy="736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9" name="Google Shape;59;p13"/>
          <p:cNvSpPr txBox="1">
            <a:spLocks noGrp="1"/>
          </p:cNvSpPr>
          <p:nvPr>
            <p:ph type="subTitle" idx="4"/>
          </p:nvPr>
        </p:nvSpPr>
        <p:spPr>
          <a:xfrm>
            <a:off x="1609075" y="2103524"/>
            <a:ext cx="2607300" cy="736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title" idx="5" hasCustomPrompt="1"/>
          </p:nvPr>
        </p:nvSpPr>
        <p:spPr>
          <a:xfrm>
            <a:off x="1070650" y="2839750"/>
            <a:ext cx="538500" cy="736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1" name="Google Shape;61;p13"/>
          <p:cNvSpPr txBox="1">
            <a:spLocks noGrp="1"/>
          </p:cNvSpPr>
          <p:nvPr>
            <p:ph type="subTitle" idx="6"/>
          </p:nvPr>
        </p:nvSpPr>
        <p:spPr>
          <a:xfrm>
            <a:off x="1609075" y="2839748"/>
            <a:ext cx="2607300" cy="736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title" idx="7" hasCustomPrompt="1"/>
          </p:nvPr>
        </p:nvSpPr>
        <p:spPr>
          <a:xfrm>
            <a:off x="1070650" y="3575950"/>
            <a:ext cx="538500" cy="736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3" name="Google Shape;63;p13"/>
          <p:cNvSpPr txBox="1">
            <a:spLocks noGrp="1"/>
          </p:cNvSpPr>
          <p:nvPr>
            <p:ph type="subTitle" idx="8"/>
          </p:nvPr>
        </p:nvSpPr>
        <p:spPr>
          <a:xfrm>
            <a:off x="1609075" y="3575948"/>
            <a:ext cx="2607300" cy="736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title" idx="9" hasCustomPrompt="1"/>
          </p:nvPr>
        </p:nvSpPr>
        <p:spPr>
          <a:xfrm>
            <a:off x="4927449" y="1367325"/>
            <a:ext cx="538500" cy="736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5" name="Google Shape;65;p13"/>
          <p:cNvSpPr txBox="1">
            <a:spLocks noGrp="1"/>
          </p:cNvSpPr>
          <p:nvPr>
            <p:ph type="subTitle" idx="13"/>
          </p:nvPr>
        </p:nvSpPr>
        <p:spPr>
          <a:xfrm>
            <a:off x="5465950" y="1367325"/>
            <a:ext cx="2607300" cy="736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title" idx="14" hasCustomPrompt="1"/>
          </p:nvPr>
        </p:nvSpPr>
        <p:spPr>
          <a:xfrm>
            <a:off x="4927449" y="2103522"/>
            <a:ext cx="538500" cy="736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7" name="Google Shape;67;p13"/>
          <p:cNvSpPr txBox="1">
            <a:spLocks noGrp="1"/>
          </p:cNvSpPr>
          <p:nvPr>
            <p:ph type="subTitle" idx="15"/>
          </p:nvPr>
        </p:nvSpPr>
        <p:spPr>
          <a:xfrm>
            <a:off x="5465950" y="2103519"/>
            <a:ext cx="2607300" cy="736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title" idx="16" hasCustomPrompt="1"/>
          </p:nvPr>
        </p:nvSpPr>
        <p:spPr>
          <a:xfrm>
            <a:off x="4927449" y="2839728"/>
            <a:ext cx="538500" cy="736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9" name="Google Shape;69;p13"/>
          <p:cNvSpPr txBox="1">
            <a:spLocks noGrp="1"/>
          </p:cNvSpPr>
          <p:nvPr>
            <p:ph type="subTitle" idx="17"/>
          </p:nvPr>
        </p:nvSpPr>
        <p:spPr>
          <a:xfrm>
            <a:off x="5465950" y="2839721"/>
            <a:ext cx="2607300" cy="736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title" idx="18" hasCustomPrompt="1"/>
          </p:nvPr>
        </p:nvSpPr>
        <p:spPr>
          <a:xfrm>
            <a:off x="4927449" y="3575925"/>
            <a:ext cx="538500" cy="736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1" name="Google Shape;71;p13"/>
          <p:cNvSpPr txBox="1">
            <a:spLocks noGrp="1"/>
          </p:cNvSpPr>
          <p:nvPr>
            <p:ph type="subTitle" idx="19"/>
          </p:nvPr>
        </p:nvSpPr>
        <p:spPr>
          <a:xfrm>
            <a:off x="5465950" y="3575916"/>
            <a:ext cx="2607300" cy="736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bg>
      <p:bgPr>
        <a:solidFill>
          <a:schemeClr val="lt1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4"/>
          <p:cNvPicPr preferRelativeResize="0"/>
          <p:nvPr/>
        </p:nvPicPr>
        <p:blipFill rotWithShape="1">
          <a:blip r:embed="rId2">
            <a:alphaModFix/>
          </a:blip>
          <a:srcRect l="-6643" t="13471" r="27548" b="-35825"/>
          <a:stretch/>
        </p:blipFill>
        <p:spPr>
          <a:xfrm>
            <a:off x="5819050" y="0"/>
            <a:ext cx="332495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4"/>
          <p:cNvPicPr preferRelativeResize="0"/>
          <p:nvPr/>
        </p:nvPicPr>
        <p:blipFill rotWithShape="1">
          <a:blip r:embed="rId2">
            <a:alphaModFix/>
          </a:blip>
          <a:srcRect l="-235242" t="44962" r="44460" b="-108521"/>
          <a:stretch/>
        </p:blipFill>
        <p:spPr>
          <a:xfrm rot="10800000">
            <a:off x="-10150" y="0"/>
            <a:ext cx="9154150" cy="5148375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4"/>
          <p:cNvSpPr txBox="1">
            <a:spLocks noGrp="1"/>
          </p:cNvSpPr>
          <p:nvPr>
            <p:ph type="subTitle" idx="1"/>
          </p:nvPr>
        </p:nvSpPr>
        <p:spPr>
          <a:xfrm>
            <a:off x="715100" y="1503175"/>
            <a:ext cx="5930100" cy="200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76" name="Google Shape;76;p14"/>
          <p:cNvSpPr txBox="1">
            <a:spLocks noGrp="1"/>
          </p:cNvSpPr>
          <p:nvPr>
            <p:ph type="subTitle" idx="2"/>
          </p:nvPr>
        </p:nvSpPr>
        <p:spPr>
          <a:xfrm>
            <a:off x="715100" y="3965300"/>
            <a:ext cx="5930100" cy="456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bg>
      <p:bgPr>
        <a:solidFill>
          <a:schemeClr val="lt1"/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15"/>
          <p:cNvPicPr preferRelativeResize="0"/>
          <p:nvPr/>
        </p:nvPicPr>
        <p:blipFill rotWithShape="1">
          <a:blip r:embed="rId2">
            <a:alphaModFix/>
          </a:blip>
          <a:srcRect l="-19689" t="41478" r="19690" b="2272"/>
          <a:stretch/>
        </p:blipFill>
        <p:spPr>
          <a:xfrm rot="10800000" flipH="1">
            <a:off x="0" y="-2285"/>
            <a:ext cx="9144000" cy="5148070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5"/>
          <p:cNvSpPr txBox="1">
            <a:spLocks noGrp="1"/>
          </p:cNvSpPr>
          <p:nvPr>
            <p:ph type="title"/>
          </p:nvPr>
        </p:nvSpPr>
        <p:spPr>
          <a:xfrm>
            <a:off x="715100" y="2259575"/>
            <a:ext cx="4276800" cy="231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7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0" name="Google Shape;80;p15"/>
          <p:cNvSpPr txBox="1">
            <a:spLocks noGrp="1"/>
          </p:cNvSpPr>
          <p:nvPr>
            <p:ph type="body" idx="1"/>
          </p:nvPr>
        </p:nvSpPr>
        <p:spPr>
          <a:xfrm>
            <a:off x="4572000" y="535000"/>
            <a:ext cx="3856500" cy="809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400">
                <a:solidFill>
                  <a:schemeClr val="dk1"/>
                </a:solidFill>
              </a:defRPr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2">
    <p:bg>
      <p:bgPr>
        <a:solidFill>
          <a:schemeClr val="lt1"/>
        </a:solid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16"/>
          <p:cNvPicPr preferRelativeResize="0"/>
          <p:nvPr/>
        </p:nvPicPr>
        <p:blipFill rotWithShape="1">
          <a:blip r:embed="rId2">
            <a:alphaModFix/>
          </a:blip>
          <a:srcRect l="7043" t="47434" r="-48486" b="-26994"/>
          <a:stretch/>
        </p:blipFill>
        <p:spPr>
          <a:xfrm rot="10800000" flipH="1">
            <a:off x="-12" y="-2285"/>
            <a:ext cx="9144000" cy="514807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>
            <a:spLocks noGrp="1"/>
          </p:cNvSpPr>
          <p:nvPr>
            <p:ph type="title"/>
          </p:nvPr>
        </p:nvSpPr>
        <p:spPr>
          <a:xfrm>
            <a:off x="715100" y="1931850"/>
            <a:ext cx="3704400" cy="54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4" name="Google Shape;84;p16"/>
          <p:cNvSpPr txBox="1">
            <a:spLocks noGrp="1"/>
          </p:cNvSpPr>
          <p:nvPr>
            <p:ph type="body" idx="1"/>
          </p:nvPr>
        </p:nvSpPr>
        <p:spPr>
          <a:xfrm>
            <a:off x="715100" y="2480550"/>
            <a:ext cx="3704400" cy="731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2_1">
    <p:bg>
      <p:bgPr>
        <a:solidFill>
          <a:schemeClr val="lt1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7"/>
          <p:cNvPicPr preferRelativeResize="0"/>
          <p:nvPr/>
        </p:nvPicPr>
        <p:blipFill rotWithShape="1">
          <a:blip r:embed="rId2">
            <a:alphaModFix/>
          </a:blip>
          <a:srcRect l="-50000" t="49600" r="50000" b="-5849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7"/>
          <p:cNvSpPr txBox="1">
            <a:spLocks noGrp="1"/>
          </p:cNvSpPr>
          <p:nvPr>
            <p:ph type="title"/>
          </p:nvPr>
        </p:nvSpPr>
        <p:spPr>
          <a:xfrm>
            <a:off x="4302272" y="1931850"/>
            <a:ext cx="3704400" cy="54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8" name="Google Shape;88;p17"/>
          <p:cNvSpPr txBox="1">
            <a:spLocks noGrp="1"/>
          </p:cNvSpPr>
          <p:nvPr>
            <p:ph type="body" idx="1"/>
          </p:nvPr>
        </p:nvSpPr>
        <p:spPr>
          <a:xfrm>
            <a:off x="4302272" y="2480550"/>
            <a:ext cx="3704400" cy="731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2_1_1">
    <p:bg>
      <p:bgPr>
        <a:solidFill>
          <a:schemeClr val="lt1"/>
        </a:soli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8"/>
          <p:cNvPicPr preferRelativeResize="0"/>
          <p:nvPr/>
        </p:nvPicPr>
        <p:blipFill rotWithShape="1">
          <a:blip r:embed="rId2">
            <a:alphaModFix/>
          </a:blip>
          <a:srcRect l="-55210" t="50562" r="55209" b="-6811"/>
          <a:stretch/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8"/>
          <p:cNvSpPr txBox="1">
            <a:spLocks noGrp="1"/>
          </p:cNvSpPr>
          <p:nvPr>
            <p:ph type="title"/>
          </p:nvPr>
        </p:nvSpPr>
        <p:spPr>
          <a:xfrm>
            <a:off x="1545472" y="1931850"/>
            <a:ext cx="3704400" cy="54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2" name="Google Shape;92;p18"/>
          <p:cNvSpPr txBox="1">
            <a:spLocks noGrp="1"/>
          </p:cNvSpPr>
          <p:nvPr>
            <p:ph type="body" idx="1"/>
          </p:nvPr>
        </p:nvSpPr>
        <p:spPr>
          <a:xfrm>
            <a:off x="1545472" y="2480550"/>
            <a:ext cx="3704400" cy="731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bg>
      <p:bgPr>
        <a:solidFill>
          <a:schemeClr val="lt1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9"/>
          <p:cNvPicPr preferRelativeResize="0"/>
          <p:nvPr/>
        </p:nvPicPr>
        <p:blipFill rotWithShape="1">
          <a:blip r:embed="rId2">
            <a:alphaModFix/>
          </a:blip>
          <a:srcRect l="-50000" t="49600" r="50000" b="-5849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9"/>
          <p:cNvSpPr txBox="1">
            <a:spLocks noGrp="1"/>
          </p:cNvSpPr>
          <p:nvPr>
            <p:ph type="subTitle" idx="1"/>
          </p:nvPr>
        </p:nvSpPr>
        <p:spPr>
          <a:xfrm>
            <a:off x="715100" y="2046500"/>
            <a:ext cx="5930100" cy="7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9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54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7" name="Google Shape;97;p19"/>
          <p:cNvSpPr txBox="1">
            <a:spLocks noGrp="1"/>
          </p:cNvSpPr>
          <p:nvPr>
            <p:ph type="subTitle" idx="2"/>
          </p:nvPr>
        </p:nvSpPr>
        <p:spPr>
          <a:xfrm>
            <a:off x="715100" y="3299000"/>
            <a:ext cx="5930100" cy="7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9"/>
          <p:cNvSpPr txBox="1">
            <a:spLocks noGrp="1"/>
          </p:cNvSpPr>
          <p:nvPr>
            <p:ph type="subTitle" idx="3"/>
          </p:nvPr>
        </p:nvSpPr>
        <p:spPr>
          <a:xfrm>
            <a:off x="715100" y="1666700"/>
            <a:ext cx="5930100" cy="456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endParaRPr/>
          </a:p>
        </p:txBody>
      </p:sp>
      <p:sp>
        <p:nvSpPr>
          <p:cNvPr id="99" name="Google Shape;99;p19"/>
          <p:cNvSpPr txBox="1">
            <a:spLocks noGrp="1"/>
          </p:cNvSpPr>
          <p:nvPr>
            <p:ph type="subTitle" idx="4"/>
          </p:nvPr>
        </p:nvSpPr>
        <p:spPr>
          <a:xfrm>
            <a:off x="715100" y="2919200"/>
            <a:ext cx="5930100" cy="456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bg>
      <p:bgPr>
        <a:solidFill>
          <a:schemeClr val="lt1"/>
        </a:solid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20"/>
          <p:cNvPicPr preferRelativeResize="0"/>
          <p:nvPr/>
        </p:nvPicPr>
        <p:blipFill rotWithShape="1">
          <a:blip r:embed="rId2">
            <a:alphaModFix/>
          </a:blip>
          <a:srcRect l="-235242" t="44962" r="44460" b="-108521"/>
          <a:stretch/>
        </p:blipFill>
        <p:spPr>
          <a:xfrm rot="10800000">
            <a:off x="-10150" y="0"/>
            <a:ext cx="9154150" cy="514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20"/>
          <p:cNvPicPr preferRelativeResize="0"/>
          <p:nvPr/>
        </p:nvPicPr>
        <p:blipFill rotWithShape="1">
          <a:blip r:embed="rId2">
            <a:alphaModFix/>
          </a:blip>
          <a:srcRect l="-235242" t="44962" r="44460" b="-108521"/>
          <a:stretch/>
        </p:blipFill>
        <p:spPr>
          <a:xfrm rot="10800000" flipH="1">
            <a:off x="-4572" y="-2437"/>
            <a:ext cx="9153145" cy="5148375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20"/>
          <p:cNvSpPr txBox="1">
            <a:spLocks noGrp="1"/>
          </p:cNvSpPr>
          <p:nvPr>
            <p:ph type="subTitle" idx="1"/>
          </p:nvPr>
        </p:nvSpPr>
        <p:spPr>
          <a:xfrm>
            <a:off x="715100" y="2328775"/>
            <a:ext cx="2131800" cy="145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20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54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5" name="Google Shape;105;p20"/>
          <p:cNvSpPr txBox="1">
            <a:spLocks noGrp="1"/>
          </p:cNvSpPr>
          <p:nvPr>
            <p:ph type="subTitle" idx="2"/>
          </p:nvPr>
        </p:nvSpPr>
        <p:spPr>
          <a:xfrm>
            <a:off x="715100" y="1666700"/>
            <a:ext cx="2131800" cy="73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endParaRPr/>
          </a:p>
        </p:txBody>
      </p:sp>
      <p:sp>
        <p:nvSpPr>
          <p:cNvPr id="106" name="Google Shape;106;p20"/>
          <p:cNvSpPr txBox="1">
            <a:spLocks noGrp="1"/>
          </p:cNvSpPr>
          <p:nvPr>
            <p:ph type="subTitle" idx="3"/>
          </p:nvPr>
        </p:nvSpPr>
        <p:spPr>
          <a:xfrm>
            <a:off x="3506100" y="2328775"/>
            <a:ext cx="2131800" cy="145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20"/>
          <p:cNvSpPr txBox="1">
            <a:spLocks noGrp="1"/>
          </p:cNvSpPr>
          <p:nvPr>
            <p:ph type="subTitle" idx="4"/>
          </p:nvPr>
        </p:nvSpPr>
        <p:spPr>
          <a:xfrm>
            <a:off x="3506099" y="1666700"/>
            <a:ext cx="2131800" cy="73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endParaRPr/>
          </a:p>
        </p:txBody>
      </p:sp>
      <p:sp>
        <p:nvSpPr>
          <p:cNvPr id="108" name="Google Shape;108;p20"/>
          <p:cNvSpPr txBox="1">
            <a:spLocks noGrp="1"/>
          </p:cNvSpPr>
          <p:nvPr>
            <p:ph type="subTitle" idx="5"/>
          </p:nvPr>
        </p:nvSpPr>
        <p:spPr>
          <a:xfrm>
            <a:off x="6297202" y="2328775"/>
            <a:ext cx="2131800" cy="145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20"/>
          <p:cNvSpPr txBox="1">
            <a:spLocks noGrp="1"/>
          </p:cNvSpPr>
          <p:nvPr>
            <p:ph type="subTitle" idx="6"/>
          </p:nvPr>
        </p:nvSpPr>
        <p:spPr>
          <a:xfrm>
            <a:off x="6297200" y="1666700"/>
            <a:ext cx="2131800" cy="73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lt1"/>
        </a:solid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3"/>
          <p:cNvPicPr preferRelativeResize="0"/>
          <p:nvPr/>
        </p:nvPicPr>
        <p:blipFill rotWithShape="1">
          <a:blip r:embed="rId2">
            <a:alphaModFix/>
          </a:blip>
          <a:srcRect l="-55210" t="50562" r="55209" b="-6811"/>
          <a:stretch/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3"/>
          <p:cNvPicPr preferRelativeResize="0"/>
          <p:nvPr/>
        </p:nvPicPr>
        <p:blipFill rotWithShape="1">
          <a:blip r:embed="rId3">
            <a:alphaModFix/>
          </a:blip>
          <a:srcRect l="36283" t="30" r="-6" b="-40"/>
          <a:stretch/>
        </p:blipFill>
        <p:spPr>
          <a:xfrm rot="10800000">
            <a:off x="5864950" y="-3275"/>
            <a:ext cx="3279050" cy="5146775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715100" y="3328050"/>
            <a:ext cx="7708800" cy="125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7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2" hasCustomPrompt="1"/>
          </p:nvPr>
        </p:nvSpPr>
        <p:spPr>
          <a:xfrm>
            <a:off x="715100" y="2074250"/>
            <a:ext cx="7708800" cy="125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7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1"/>
          </p:nvPr>
        </p:nvSpPr>
        <p:spPr>
          <a:xfrm>
            <a:off x="4572000" y="535000"/>
            <a:ext cx="3856800" cy="38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BLANK_1_1_1_2_1">
    <p:bg>
      <p:bgPr>
        <a:solidFill>
          <a:schemeClr val="lt1"/>
        </a:solid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21"/>
          <p:cNvPicPr preferRelativeResize="0"/>
          <p:nvPr/>
        </p:nvPicPr>
        <p:blipFill rotWithShape="1">
          <a:blip r:embed="rId2">
            <a:alphaModFix/>
          </a:blip>
          <a:srcRect l="-50000" t="49600" r="50000" b="-5849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21"/>
          <p:cNvSpPr txBox="1">
            <a:spLocks noGrp="1"/>
          </p:cNvSpPr>
          <p:nvPr>
            <p:ph type="subTitle" idx="1"/>
          </p:nvPr>
        </p:nvSpPr>
        <p:spPr>
          <a:xfrm>
            <a:off x="715100" y="3758613"/>
            <a:ext cx="21318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21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54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4" name="Google Shape;114;p21"/>
          <p:cNvSpPr txBox="1">
            <a:spLocks noGrp="1"/>
          </p:cNvSpPr>
          <p:nvPr>
            <p:ph type="subTitle" idx="2"/>
          </p:nvPr>
        </p:nvSpPr>
        <p:spPr>
          <a:xfrm>
            <a:off x="715100" y="3377613"/>
            <a:ext cx="2131800" cy="45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endParaRPr/>
          </a:p>
        </p:txBody>
      </p:sp>
      <p:sp>
        <p:nvSpPr>
          <p:cNvPr id="115" name="Google Shape;115;p21"/>
          <p:cNvSpPr txBox="1">
            <a:spLocks noGrp="1"/>
          </p:cNvSpPr>
          <p:nvPr>
            <p:ph type="subTitle" idx="3"/>
          </p:nvPr>
        </p:nvSpPr>
        <p:spPr>
          <a:xfrm>
            <a:off x="3506099" y="3758613"/>
            <a:ext cx="21318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21"/>
          <p:cNvSpPr txBox="1">
            <a:spLocks noGrp="1"/>
          </p:cNvSpPr>
          <p:nvPr>
            <p:ph type="subTitle" idx="4"/>
          </p:nvPr>
        </p:nvSpPr>
        <p:spPr>
          <a:xfrm>
            <a:off x="3506099" y="3377613"/>
            <a:ext cx="2131800" cy="45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endParaRPr/>
          </a:p>
        </p:txBody>
      </p:sp>
      <p:sp>
        <p:nvSpPr>
          <p:cNvPr id="117" name="Google Shape;117;p21"/>
          <p:cNvSpPr txBox="1">
            <a:spLocks noGrp="1"/>
          </p:cNvSpPr>
          <p:nvPr>
            <p:ph type="subTitle" idx="5"/>
          </p:nvPr>
        </p:nvSpPr>
        <p:spPr>
          <a:xfrm>
            <a:off x="6297200" y="3758613"/>
            <a:ext cx="21318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1"/>
          <p:cNvSpPr txBox="1">
            <a:spLocks noGrp="1"/>
          </p:cNvSpPr>
          <p:nvPr>
            <p:ph type="subTitle" idx="6"/>
          </p:nvPr>
        </p:nvSpPr>
        <p:spPr>
          <a:xfrm>
            <a:off x="6297200" y="3377613"/>
            <a:ext cx="2131800" cy="45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_1_1">
    <p:bg>
      <p:bgPr>
        <a:solidFill>
          <a:schemeClr val="lt1"/>
        </a:solidFill>
        <a:effectLst/>
      </p:bgPr>
    </p:bg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22"/>
          <p:cNvPicPr preferRelativeResize="0"/>
          <p:nvPr/>
        </p:nvPicPr>
        <p:blipFill rotWithShape="1">
          <a:blip r:embed="rId2">
            <a:alphaModFix/>
          </a:blip>
          <a:srcRect l="104756" t="-108210" r="280062" b="47851"/>
          <a:stretch/>
        </p:blipFill>
        <p:spPr>
          <a:xfrm rot="10800000">
            <a:off x="1325" y="-1637"/>
            <a:ext cx="9141450" cy="5146775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2"/>
          <p:cNvSpPr txBox="1">
            <a:spLocks noGrp="1"/>
          </p:cNvSpPr>
          <p:nvPr>
            <p:ph type="subTitle" idx="1"/>
          </p:nvPr>
        </p:nvSpPr>
        <p:spPr>
          <a:xfrm>
            <a:off x="715100" y="2046500"/>
            <a:ext cx="3780600" cy="7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22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54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23" name="Google Shape;123;p22"/>
          <p:cNvSpPr txBox="1">
            <a:spLocks noGrp="1"/>
          </p:cNvSpPr>
          <p:nvPr>
            <p:ph type="subTitle" idx="2"/>
          </p:nvPr>
        </p:nvSpPr>
        <p:spPr>
          <a:xfrm>
            <a:off x="715100" y="3299000"/>
            <a:ext cx="3780600" cy="7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2"/>
          <p:cNvSpPr txBox="1">
            <a:spLocks noGrp="1"/>
          </p:cNvSpPr>
          <p:nvPr>
            <p:ph type="subTitle" idx="3"/>
          </p:nvPr>
        </p:nvSpPr>
        <p:spPr>
          <a:xfrm>
            <a:off x="715100" y="1666700"/>
            <a:ext cx="3780600" cy="456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endParaRPr/>
          </a:p>
        </p:txBody>
      </p:sp>
      <p:sp>
        <p:nvSpPr>
          <p:cNvPr id="125" name="Google Shape;125;p22"/>
          <p:cNvSpPr txBox="1">
            <a:spLocks noGrp="1"/>
          </p:cNvSpPr>
          <p:nvPr>
            <p:ph type="subTitle" idx="4"/>
          </p:nvPr>
        </p:nvSpPr>
        <p:spPr>
          <a:xfrm>
            <a:off x="715100" y="2919200"/>
            <a:ext cx="3780600" cy="456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endParaRPr/>
          </a:p>
        </p:txBody>
      </p:sp>
      <p:sp>
        <p:nvSpPr>
          <p:cNvPr id="126" name="Google Shape;126;p22"/>
          <p:cNvSpPr txBox="1">
            <a:spLocks noGrp="1"/>
          </p:cNvSpPr>
          <p:nvPr>
            <p:ph type="subTitle" idx="5"/>
          </p:nvPr>
        </p:nvSpPr>
        <p:spPr>
          <a:xfrm>
            <a:off x="4648300" y="2046500"/>
            <a:ext cx="3780600" cy="7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22"/>
          <p:cNvSpPr txBox="1">
            <a:spLocks noGrp="1"/>
          </p:cNvSpPr>
          <p:nvPr>
            <p:ph type="subTitle" idx="6"/>
          </p:nvPr>
        </p:nvSpPr>
        <p:spPr>
          <a:xfrm>
            <a:off x="4648300" y="3299000"/>
            <a:ext cx="3780600" cy="7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22"/>
          <p:cNvSpPr txBox="1">
            <a:spLocks noGrp="1"/>
          </p:cNvSpPr>
          <p:nvPr>
            <p:ph type="subTitle" idx="7"/>
          </p:nvPr>
        </p:nvSpPr>
        <p:spPr>
          <a:xfrm>
            <a:off x="4648300" y="1666700"/>
            <a:ext cx="3780600" cy="456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endParaRPr/>
          </a:p>
        </p:txBody>
      </p:sp>
      <p:sp>
        <p:nvSpPr>
          <p:cNvPr id="129" name="Google Shape;129;p22"/>
          <p:cNvSpPr txBox="1">
            <a:spLocks noGrp="1"/>
          </p:cNvSpPr>
          <p:nvPr>
            <p:ph type="subTitle" idx="8"/>
          </p:nvPr>
        </p:nvSpPr>
        <p:spPr>
          <a:xfrm>
            <a:off x="4648300" y="2919200"/>
            <a:ext cx="3780600" cy="456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BLANK_1_1_1_1_1">
    <p:bg>
      <p:bgPr>
        <a:solidFill>
          <a:schemeClr val="lt1"/>
        </a:solidFill>
        <a:effectLst/>
      </p:bgPr>
    </p:bg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3"/>
          <p:cNvSpPr txBox="1">
            <a:spLocks noGrp="1"/>
          </p:cNvSpPr>
          <p:nvPr>
            <p:ph type="subTitle" idx="1"/>
          </p:nvPr>
        </p:nvSpPr>
        <p:spPr>
          <a:xfrm>
            <a:off x="715100" y="1879700"/>
            <a:ext cx="2432400" cy="887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23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54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33" name="Google Shape;133;p23"/>
          <p:cNvSpPr txBox="1">
            <a:spLocks noGrp="1"/>
          </p:cNvSpPr>
          <p:nvPr>
            <p:ph type="subTitle" idx="2"/>
          </p:nvPr>
        </p:nvSpPr>
        <p:spPr>
          <a:xfrm>
            <a:off x="715100" y="3574400"/>
            <a:ext cx="2432400" cy="887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23"/>
          <p:cNvSpPr txBox="1">
            <a:spLocks noGrp="1"/>
          </p:cNvSpPr>
          <p:nvPr>
            <p:ph type="subTitle" idx="3"/>
          </p:nvPr>
        </p:nvSpPr>
        <p:spPr>
          <a:xfrm>
            <a:off x="715100" y="1224500"/>
            <a:ext cx="2432400" cy="731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endParaRPr/>
          </a:p>
        </p:txBody>
      </p:sp>
      <p:sp>
        <p:nvSpPr>
          <p:cNvPr id="135" name="Google Shape;135;p23"/>
          <p:cNvSpPr txBox="1">
            <a:spLocks noGrp="1"/>
          </p:cNvSpPr>
          <p:nvPr>
            <p:ph type="subTitle" idx="4"/>
          </p:nvPr>
        </p:nvSpPr>
        <p:spPr>
          <a:xfrm>
            <a:off x="715100" y="2919200"/>
            <a:ext cx="2432400" cy="731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endParaRPr/>
          </a:p>
        </p:txBody>
      </p:sp>
      <p:sp>
        <p:nvSpPr>
          <p:cNvPr id="136" name="Google Shape;136;p23"/>
          <p:cNvSpPr txBox="1">
            <a:spLocks noGrp="1"/>
          </p:cNvSpPr>
          <p:nvPr>
            <p:ph type="subTitle" idx="5"/>
          </p:nvPr>
        </p:nvSpPr>
        <p:spPr>
          <a:xfrm>
            <a:off x="3355799" y="1879700"/>
            <a:ext cx="2432400" cy="887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23"/>
          <p:cNvSpPr txBox="1">
            <a:spLocks noGrp="1"/>
          </p:cNvSpPr>
          <p:nvPr>
            <p:ph type="subTitle" idx="6"/>
          </p:nvPr>
        </p:nvSpPr>
        <p:spPr>
          <a:xfrm>
            <a:off x="3355799" y="3574400"/>
            <a:ext cx="2432400" cy="887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23"/>
          <p:cNvSpPr txBox="1">
            <a:spLocks noGrp="1"/>
          </p:cNvSpPr>
          <p:nvPr>
            <p:ph type="subTitle" idx="7"/>
          </p:nvPr>
        </p:nvSpPr>
        <p:spPr>
          <a:xfrm>
            <a:off x="3355800" y="1224500"/>
            <a:ext cx="2432400" cy="731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endParaRPr/>
          </a:p>
        </p:txBody>
      </p:sp>
      <p:sp>
        <p:nvSpPr>
          <p:cNvPr id="139" name="Google Shape;139;p23"/>
          <p:cNvSpPr txBox="1">
            <a:spLocks noGrp="1"/>
          </p:cNvSpPr>
          <p:nvPr>
            <p:ph type="subTitle" idx="8"/>
          </p:nvPr>
        </p:nvSpPr>
        <p:spPr>
          <a:xfrm>
            <a:off x="3355800" y="2919200"/>
            <a:ext cx="2432400" cy="731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endParaRPr/>
          </a:p>
        </p:txBody>
      </p:sp>
      <p:sp>
        <p:nvSpPr>
          <p:cNvPr id="140" name="Google Shape;140;p23"/>
          <p:cNvSpPr txBox="1">
            <a:spLocks noGrp="1"/>
          </p:cNvSpPr>
          <p:nvPr>
            <p:ph type="subTitle" idx="9"/>
          </p:nvPr>
        </p:nvSpPr>
        <p:spPr>
          <a:xfrm>
            <a:off x="5996501" y="1879700"/>
            <a:ext cx="2432400" cy="887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23"/>
          <p:cNvSpPr txBox="1">
            <a:spLocks noGrp="1"/>
          </p:cNvSpPr>
          <p:nvPr>
            <p:ph type="subTitle" idx="13"/>
          </p:nvPr>
        </p:nvSpPr>
        <p:spPr>
          <a:xfrm>
            <a:off x="5996501" y="3574400"/>
            <a:ext cx="2432400" cy="887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23"/>
          <p:cNvSpPr txBox="1">
            <a:spLocks noGrp="1"/>
          </p:cNvSpPr>
          <p:nvPr>
            <p:ph type="subTitle" idx="14"/>
          </p:nvPr>
        </p:nvSpPr>
        <p:spPr>
          <a:xfrm>
            <a:off x="5996503" y="1224500"/>
            <a:ext cx="2432400" cy="731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endParaRPr/>
          </a:p>
        </p:txBody>
      </p:sp>
      <p:sp>
        <p:nvSpPr>
          <p:cNvPr id="143" name="Google Shape;143;p23"/>
          <p:cNvSpPr txBox="1">
            <a:spLocks noGrp="1"/>
          </p:cNvSpPr>
          <p:nvPr>
            <p:ph type="subTitle" idx="15"/>
          </p:nvPr>
        </p:nvSpPr>
        <p:spPr>
          <a:xfrm>
            <a:off x="5996503" y="2919200"/>
            <a:ext cx="2432400" cy="731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BLANK_1_1_1_1_1_1">
    <p:bg>
      <p:bgPr>
        <a:solidFill>
          <a:schemeClr val="lt1"/>
        </a:solid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4"/>
          <p:cNvPicPr preferRelativeResize="0"/>
          <p:nvPr/>
        </p:nvPicPr>
        <p:blipFill rotWithShape="1">
          <a:blip r:embed="rId2">
            <a:alphaModFix/>
          </a:blip>
          <a:srcRect l="-50000" t="49600" r="50000" b="-5849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4"/>
          <p:cNvSpPr txBox="1">
            <a:spLocks noGrp="1"/>
          </p:cNvSpPr>
          <p:nvPr>
            <p:ph type="title" hasCustomPrompt="1"/>
          </p:nvPr>
        </p:nvSpPr>
        <p:spPr>
          <a:xfrm>
            <a:off x="715100" y="983000"/>
            <a:ext cx="7713900" cy="95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47" name="Google Shape;147;p24"/>
          <p:cNvSpPr txBox="1">
            <a:spLocks noGrp="1"/>
          </p:cNvSpPr>
          <p:nvPr>
            <p:ph type="subTitle" idx="1"/>
          </p:nvPr>
        </p:nvSpPr>
        <p:spPr>
          <a:xfrm>
            <a:off x="715100" y="1858700"/>
            <a:ext cx="7713900" cy="60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24"/>
          <p:cNvSpPr txBox="1">
            <a:spLocks noGrp="1"/>
          </p:cNvSpPr>
          <p:nvPr>
            <p:ph type="title" idx="2" hasCustomPrompt="1"/>
          </p:nvPr>
        </p:nvSpPr>
        <p:spPr>
          <a:xfrm>
            <a:off x="715100" y="2921600"/>
            <a:ext cx="7713900" cy="95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49" name="Google Shape;149;p24"/>
          <p:cNvSpPr txBox="1">
            <a:spLocks noGrp="1"/>
          </p:cNvSpPr>
          <p:nvPr>
            <p:ph type="subTitle" idx="3"/>
          </p:nvPr>
        </p:nvSpPr>
        <p:spPr>
          <a:xfrm>
            <a:off x="715100" y="3797300"/>
            <a:ext cx="7713900" cy="60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BLANK_1_1_1_1_1_1_3">
    <p:bg>
      <p:bgPr>
        <a:solidFill>
          <a:schemeClr val="lt1"/>
        </a:solidFill>
        <a:effectLst/>
      </p:bgPr>
    </p:bg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25"/>
          <p:cNvPicPr preferRelativeResize="0"/>
          <p:nvPr/>
        </p:nvPicPr>
        <p:blipFill rotWithShape="1">
          <a:blip r:embed="rId2">
            <a:alphaModFix/>
          </a:blip>
          <a:srcRect l="-235242" t="44962" r="44460" b="-108521"/>
          <a:stretch/>
        </p:blipFill>
        <p:spPr>
          <a:xfrm rot="10800000">
            <a:off x="-10150" y="0"/>
            <a:ext cx="9154150" cy="5148375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5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54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53" name="Google Shape;153;p25"/>
          <p:cNvSpPr txBox="1">
            <a:spLocks noGrp="1"/>
          </p:cNvSpPr>
          <p:nvPr>
            <p:ph type="title" idx="2" hasCustomPrompt="1"/>
          </p:nvPr>
        </p:nvSpPr>
        <p:spPr>
          <a:xfrm>
            <a:off x="715100" y="2532350"/>
            <a:ext cx="3780600" cy="456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54" name="Google Shape;154;p25"/>
          <p:cNvSpPr txBox="1">
            <a:spLocks noGrp="1"/>
          </p:cNvSpPr>
          <p:nvPr>
            <p:ph type="subTitle" idx="1"/>
          </p:nvPr>
        </p:nvSpPr>
        <p:spPr>
          <a:xfrm>
            <a:off x="715100" y="3291950"/>
            <a:ext cx="3780600" cy="89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25"/>
          <p:cNvSpPr txBox="1">
            <a:spLocks noGrp="1"/>
          </p:cNvSpPr>
          <p:nvPr>
            <p:ph type="subTitle" idx="3"/>
          </p:nvPr>
        </p:nvSpPr>
        <p:spPr>
          <a:xfrm>
            <a:off x="715100" y="2912150"/>
            <a:ext cx="3780600" cy="456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endParaRPr/>
          </a:p>
        </p:txBody>
      </p:sp>
      <p:sp>
        <p:nvSpPr>
          <p:cNvPr id="156" name="Google Shape;156;p25"/>
          <p:cNvSpPr txBox="1">
            <a:spLocks noGrp="1"/>
          </p:cNvSpPr>
          <p:nvPr>
            <p:ph type="subTitle" idx="4"/>
          </p:nvPr>
        </p:nvSpPr>
        <p:spPr>
          <a:xfrm>
            <a:off x="4648300" y="3291950"/>
            <a:ext cx="3780600" cy="89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25"/>
          <p:cNvSpPr txBox="1">
            <a:spLocks noGrp="1"/>
          </p:cNvSpPr>
          <p:nvPr>
            <p:ph type="subTitle" idx="5"/>
          </p:nvPr>
        </p:nvSpPr>
        <p:spPr>
          <a:xfrm>
            <a:off x="4648300" y="2912150"/>
            <a:ext cx="3780600" cy="456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endParaRPr/>
          </a:p>
        </p:txBody>
      </p:sp>
      <p:sp>
        <p:nvSpPr>
          <p:cNvPr id="158" name="Google Shape;158;p25"/>
          <p:cNvSpPr txBox="1">
            <a:spLocks noGrp="1"/>
          </p:cNvSpPr>
          <p:nvPr>
            <p:ph type="title" idx="6" hasCustomPrompt="1"/>
          </p:nvPr>
        </p:nvSpPr>
        <p:spPr>
          <a:xfrm>
            <a:off x="4648300" y="2532350"/>
            <a:ext cx="3780600" cy="456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">
    <p:bg>
      <p:bgPr>
        <a:solidFill>
          <a:schemeClr val="lt1"/>
        </a:solidFill>
        <a:effectLst/>
      </p:bgPr>
    </p:bg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6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54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_1">
    <p:bg>
      <p:bgPr>
        <a:solidFill>
          <a:schemeClr val="lt1"/>
        </a:solidFill>
        <a:effectLst/>
      </p:bgPr>
    </p:bg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27"/>
          <p:cNvPicPr preferRelativeResize="0"/>
          <p:nvPr/>
        </p:nvPicPr>
        <p:blipFill rotWithShape="1">
          <a:blip r:embed="rId2">
            <a:alphaModFix/>
          </a:blip>
          <a:srcRect l="-235242" t="44962" r="44460" b="-108521"/>
          <a:stretch/>
        </p:blipFill>
        <p:spPr>
          <a:xfrm rot="10800000">
            <a:off x="-10150" y="0"/>
            <a:ext cx="9154150" cy="514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7"/>
          <p:cNvPicPr preferRelativeResize="0"/>
          <p:nvPr/>
        </p:nvPicPr>
        <p:blipFill rotWithShape="1">
          <a:blip r:embed="rId2">
            <a:alphaModFix/>
          </a:blip>
          <a:srcRect l="-235242" t="44962" r="44460" b="-108521"/>
          <a:stretch/>
        </p:blipFill>
        <p:spPr>
          <a:xfrm rot="10800000" flipH="1">
            <a:off x="-4572" y="-2437"/>
            <a:ext cx="9153145" cy="5148375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7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54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1_1_1">
    <p:bg>
      <p:bgPr>
        <a:solidFill>
          <a:schemeClr val="lt1"/>
        </a:solidFill>
        <a:effectLst/>
      </p:bgPr>
    </p:bg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28"/>
          <p:cNvPicPr preferRelativeResize="0"/>
          <p:nvPr/>
        </p:nvPicPr>
        <p:blipFill rotWithShape="1">
          <a:blip r:embed="rId2">
            <a:alphaModFix/>
          </a:blip>
          <a:srcRect l="-6643" t="-11183" r="27548" b="-11170"/>
          <a:stretch/>
        </p:blipFill>
        <p:spPr>
          <a:xfrm>
            <a:off x="5819050" y="0"/>
            <a:ext cx="33249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8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54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1_1_1_1_1_1_2">
    <p:bg>
      <p:bgPr>
        <a:solidFill>
          <a:schemeClr val="lt1"/>
        </a:solidFill>
        <a:effectLst/>
      </p:bgPr>
    </p:bg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29"/>
          <p:cNvPicPr preferRelativeResize="0"/>
          <p:nvPr/>
        </p:nvPicPr>
        <p:blipFill rotWithShape="1">
          <a:blip r:embed="rId2">
            <a:alphaModFix/>
          </a:blip>
          <a:srcRect l="-55210" t="50562" r="55209" b="-6811"/>
          <a:stretch/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9"/>
          <p:cNvPicPr preferRelativeResize="0"/>
          <p:nvPr/>
        </p:nvPicPr>
        <p:blipFill rotWithShape="1">
          <a:blip r:embed="rId2">
            <a:alphaModFix/>
          </a:blip>
          <a:srcRect l="-55210" t="50562" r="55209" b="-6811"/>
          <a:stretch/>
        </p:blipFill>
        <p:spPr>
          <a:xfrm rot="10800000"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9"/>
          <p:cNvSpPr txBox="1">
            <a:spLocks noGrp="1"/>
          </p:cNvSpPr>
          <p:nvPr>
            <p:ph type="ctrTitle"/>
          </p:nvPr>
        </p:nvSpPr>
        <p:spPr>
          <a:xfrm>
            <a:off x="715100" y="3330625"/>
            <a:ext cx="3856800" cy="125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7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72" name="Google Shape;172;p29"/>
          <p:cNvSpPr txBox="1">
            <a:spLocks noGrp="1"/>
          </p:cNvSpPr>
          <p:nvPr>
            <p:ph type="subTitle" idx="1"/>
          </p:nvPr>
        </p:nvSpPr>
        <p:spPr>
          <a:xfrm>
            <a:off x="4571900" y="535000"/>
            <a:ext cx="2683800" cy="115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73" name="Google Shape;173;p29"/>
          <p:cNvSpPr txBox="1"/>
          <p:nvPr/>
        </p:nvSpPr>
        <p:spPr>
          <a:xfrm>
            <a:off x="4571863" y="2278000"/>
            <a:ext cx="2683800" cy="4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CREDITS: This presentation template was created by </a:t>
            </a:r>
            <a:r>
              <a:rPr lang="en" sz="900" b="1">
                <a:solidFill>
                  <a:schemeClr val="dk1"/>
                </a:solidFill>
                <a:uFill>
                  <a:noFill/>
                </a:uFill>
                <a:latin typeface="Albert Sans"/>
                <a:ea typeface="Albert Sans"/>
                <a:cs typeface="Albert Sans"/>
                <a:sym typeface="Albert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9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, and includes icons by </a:t>
            </a:r>
            <a:r>
              <a:rPr lang="en" sz="900" b="1">
                <a:solidFill>
                  <a:schemeClr val="dk1"/>
                </a:solidFill>
                <a:uFill>
                  <a:noFill/>
                </a:uFill>
                <a:latin typeface="Albert Sans"/>
                <a:ea typeface="Albert Sans"/>
                <a:cs typeface="Albert Sans"/>
                <a:sym typeface="Albert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900" b="1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 </a:t>
            </a:r>
            <a:r>
              <a:rPr lang="en" sz="9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and infographics &amp; images by </a:t>
            </a:r>
            <a:r>
              <a:rPr lang="en" sz="900" b="1">
                <a:solidFill>
                  <a:schemeClr val="dk1"/>
                </a:solidFill>
                <a:uFill>
                  <a:noFill/>
                </a:uFill>
                <a:latin typeface="Albert Sans"/>
                <a:ea typeface="Albert Sans"/>
                <a:cs typeface="Albert Sans"/>
                <a:sym typeface="Albert San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900" b="1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bg>
      <p:bgPr>
        <a:solidFill>
          <a:schemeClr val="lt1"/>
        </a:solidFill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30"/>
          <p:cNvPicPr preferRelativeResize="0"/>
          <p:nvPr/>
        </p:nvPicPr>
        <p:blipFill rotWithShape="1">
          <a:blip r:embed="rId2">
            <a:alphaModFix/>
          </a:blip>
          <a:srcRect l="-6643" t="13471" r="27548" b="-35825"/>
          <a:stretch/>
        </p:blipFill>
        <p:spPr>
          <a:xfrm flipH="1">
            <a:off x="-10680" y="-2437"/>
            <a:ext cx="3321293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30"/>
          <p:cNvPicPr preferRelativeResize="0"/>
          <p:nvPr/>
        </p:nvPicPr>
        <p:blipFill rotWithShape="1">
          <a:blip r:embed="rId2">
            <a:alphaModFix/>
          </a:blip>
          <a:srcRect l="-235242" t="44962" r="44460" b="-108521"/>
          <a:stretch/>
        </p:blipFill>
        <p:spPr>
          <a:xfrm rot="10800000" flipH="1">
            <a:off x="-10680" y="-2437"/>
            <a:ext cx="9144080" cy="514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chemeClr val="lt1"/>
        </a:solid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4"/>
          <p:cNvPicPr preferRelativeResize="0"/>
          <p:nvPr/>
        </p:nvPicPr>
        <p:blipFill rotWithShape="1">
          <a:blip r:embed="rId2">
            <a:alphaModFix/>
          </a:blip>
          <a:srcRect l="174697" t="-83399" r="177064" b="41635"/>
          <a:stretch/>
        </p:blipFill>
        <p:spPr>
          <a:xfrm>
            <a:off x="1325" y="-1637"/>
            <a:ext cx="9141450" cy="5146775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3856800" cy="948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715100" y="1636300"/>
            <a:ext cx="3856800" cy="189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3" name="Google Shape;23;p4"/>
          <p:cNvSpPr>
            <a:spLocks noGrp="1"/>
          </p:cNvSpPr>
          <p:nvPr>
            <p:ph type="pic" idx="2"/>
          </p:nvPr>
        </p:nvSpPr>
        <p:spPr>
          <a:xfrm>
            <a:off x="5715175" y="75"/>
            <a:ext cx="3429000" cy="514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bg>
      <p:bgPr>
        <a:solidFill>
          <a:schemeClr val="lt1"/>
        </a:solidFill>
        <a:effectLst/>
      </p:bgPr>
    </p:bg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31"/>
          <p:cNvPicPr preferRelativeResize="0"/>
          <p:nvPr/>
        </p:nvPicPr>
        <p:blipFill rotWithShape="1">
          <a:blip r:embed="rId2">
            <a:alphaModFix/>
          </a:blip>
          <a:srcRect l="-55210" t="50562" r="55209" b="-6811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31"/>
          <p:cNvPicPr preferRelativeResize="0"/>
          <p:nvPr/>
        </p:nvPicPr>
        <p:blipFill rotWithShape="1">
          <a:blip r:embed="rId2">
            <a:alphaModFix/>
          </a:blip>
          <a:srcRect l="-55210" t="50562" r="55209" b="-6811"/>
          <a:stretch/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solidFill>
          <a:schemeClr val="lt1"/>
        </a:solid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oogle Shape;25;p5"/>
          <p:cNvPicPr preferRelativeResize="0"/>
          <p:nvPr/>
        </p:nvPicPr>
        <p:blipFill rotWithShape="1">
          <a:blip r:embed="rId2">
            <a:alphaModFix/>
          </a:blip>
          <a:srcRect l="-55210" t="50562" r="55209" b="-6811"/>
          <a:stretch/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5"/>
          <p:cNvSpPr txBox="1">
            <a:spLocks noGrp="1"/>
          </p:cNvSpPr>
          <p:nvPr>
            <p:ph type="subTitle" idx="1"/>
          </p:nvPr>
        </p:nvSpPr>
        <p:spPr>
          <a:xfrm>
            <a:off x="1189750" y="1742900"/>
            <a:ext cx="2907600" cy="21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54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ubTitle" idx="2"/>
          </p:nvPr>
        </p:nvSpPr>
        <p:spPr>
          <a:xfrm>
            <a:off x="5046650" y="1742900"/>
            <a:ext cx="2907600" cy="21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solidFill>
          <a:schemeClr val="lt1"/>
        </a:soli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6"/>
          <p:cNvPicPr preferRelativeResize="0"/>
          <p:nvPr/>
        </p:nvPicPr>
        <p:blipFill rotWithShape="1">
          <a:blip r:embed="rId2">
            <a:alphaModFix/>
          </a:blip>
          <a:srcRect l="104756" t="-108210" r="280062" b="47851"/>
          <a:stretch/>
        </p:blipFill>
        <p:spPr>
          <a:xfrm rot="10800000">
            <a:off x="1325" y="-1637"/>
            <a:ext cx="9141450" cy="5146775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54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lt1"/>
        </a:solid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oogle Shape;33;p7"/>
          <p:cNvPicPr preferRelativeResize="0"/>
          <p:nvPr/>
        </p:nvPicPr>
        <p:blipFill rotWithShape="1">
          <a:blip r:embed="rId2">
            <a:alphaModFix/>
          </a:blip>
          <a:srcRect l="130683" t="-50527" r="175247" b="34585"/>
          <a:stretch/>
        </p:blipFill>
        <p:spPr>
          <a:xfrm>
            <a:off x="1325" y="-1637"/>
            <a:ext cx="9141450" cy="5146775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7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3856800" cy="954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body" idx="1"/>
          </p:nvPr>
        </p:nvSpPr>
        <p:spPr>
          <a:xfrm>
            <a:off x="715100" y="1641400"/>
            <a:ext cx="3856800" cy="726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7"/>
          <p:cNvSpPr>
            <a:spLocks noGrp="1"/>
          </p:cNvSpPr>
          <p:nvPr>
            <p:ph type="pic" idx="2"/>
          </p:nvPr>
        </p:nvSpPr>
        <p:spPr>
          <a:xfrm>
            <a:off x="5714900" y="-75"/>
            <a:ext cx="3429000" cy="514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1"/>
        </a:solid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8"/>
          <p:cNvPicPr preferRelativeResize="0"/>
          <p:nvPr/>
        </p:nvPicPr>
        <p:blipFill rotWithShape="1">
          <a:blip r:embed="rId2">
            <a:alphaModFix/>
          </a:blip>
          <a:srcRect l="-19689" t="41478" r="19690" b="2272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8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231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7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lt1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41;p9"/>
          <p:cNvPicPr preferRelativeResize="0"/>
          <p:nvPr/>
        </p:nvPicPr>
        <p:blipFill rotWithShape="1">
          <a:blip r:embed="rId2">
            <a:alphaModFix/>
          </a:blip>
          <a:srcRect l="7043" t="47434" r="-48486" b="-26994"/>
          <a:stretch/>
        </p:blipFill>
        <p:spPr>
          <a:xfrm rot="10800000" flipH="1">
            <a:off x="-12" y="-2285"/>
            <a:ext cx="9144000" cy="514807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9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5925300" cy="125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7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subTitle" idx="1"/>
          </p:nvPr>
        </p:nvSpPr>
        <p:spPr>
          <a:xfrm>
            <a:off x="4572000" y="3358100"/>
            <a:ext cx="3856800" cy="125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0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46" name="Google Shape;46;p10"/>
          <p:cNvSpPr txBox="1">
            <a:spLocks noGrp="1"/>
          </p:cNvSpPr>
          <p:nvPr>
            <p:ph type="title"/>
          </p:nvPr>
        </p:nvSpPr>
        <p:spPr>
          <a:xfrm>
            <a:off x="715100" y="4059800"/>
            <a:ext cx="7713600" cy="5487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6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100" y="1083700"/>
            <a:ext cx="7713900" cy="3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654EF88-097D-FF49-F358-18CB17D3A8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E544275-6E27-4F85-93F7-55980EFABB35}" type="slidenum">
              <a:rPr lang="en-US" smtClean="0"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0229FF-2B5A-280D-15BB-0C41DB89E9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</p:sldLayoutIdLs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03_0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microsoft.com/office/2018/10/relationships/comments" Target="../comments/modernComment_148_C07D7B1B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5"/>
          <p:cNvSpPr txBox="1">
            <a:spLocks noGrp="1"/>
          </p:cNvSpPr>
          <p:nvPr>
            <p:ph type="ctrTitle"/>
          </p:nvPr>
        </p:nvSpPr>
        <p:spPr>
          <a:xfrm>
            <a:off x="711750" y="1958600"/>
            <a:ext cx="4280100" cy="264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Form</a:t>
            </a:r>
            <a:br>
              <a:rPr lang="en"/>
            </a:br>
            <a:r>
              <a:rPr lang="en"/>
              <a:t>Filler</a:t>
            </a:r>
            <a:endParaRPr/>
          </a:p>
        </p:txBody>
      </p:sp>
      <p:sp>
        <p:nvSpPr>
          <p:cNvPr id="191" name="Google Shape;191;p35"/>
          <p:cNvSpPr txBox="1">
            <a:spLocks noGrp="1"/>
          </p:cNvSpPr>
          <p:nvPr>
            <p:ph type="subTitle" idx="1"/>
          </p:nvPr>
        </p:nvSpPr>
        <p:spPr>
          <a:xfrm>
            <a:off x="4155948" y="535000"/>
            <a:ext cx="4276452" cy="38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b="1"/>
              <a:t>Miles Hays, Fortune </a:t>
            </a:r>
            <a:r>
              <a:rPr lang="en" b="1" err="1"/>
              <a:t>Nwokejiobi</a:t>
            </a:r>
            <a:r>
              <a:rPr lang="en" b="1"/>
              <a:t>, Lucas Eifert</a:t>
            </a:r>
          </a:p>
        </p:txBody>
      </p:sp>
      <p:cxnSp>
        <p:nvCxnSpPr>
          <p:cNvPr id="192" name="Google Shape;192;p35">
            <a:hlinkClick r:id="" action="ppaction://hlinkshowjump?jump=nextslide"/>
          </p:cNvPr>
          <p:cNvCxnSpPr/>
          <p:nvPr/>
        </p:nvCxnSpPr>
        <p:spPr>
          <a:xfrm>
            <a:off x="715100" y="729100"/>
            <a:ext cx="483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screenshot of a video draft&#10;&#10;Description automatically generated">
            <a:extLst>
              <a:ext uri="{FF2B5EF4-FFF2-40B4-BE49-F238E27FC236}">
                <a16:creationId xmlns:a16="http://schemas.microsoft.com/office/drawing/2014/main" id="{B5874831-8EC9-CA2B-3AC5-39CAD7D214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613" y="1014103"/>
            <a:ext cx="4644925" cy="2857538"/>
          </a:xfrm>
          <a:prstGeom prst="rect">
            <a:avLst/>
          </a:prstGeom>
          <a:effectLst>
            <a:outerShdw blurRad="50800" dist="38100" dir="2700000">
              <a:srgbClr val="000000">
                <a:alpha val="40000"/>
              </a:srgbClr>
            </a:outerShdw>
          </a:effectLst>
        </p:spPr>
      </p:pic>
      <p:pic>
        <p:nvPicPr>
          <p:cNvPr id="8" name="Picture 7" descr="A screenshot of a survey&#10;&#10;Description automatically generated">
            <a:extLst>
              <a:ext uri="{FF2B5EF4-FFF2-40B4-BE49-F238E27FC236}">
                <a16:creationId xmlns:a16="http://schemas.microsoft.com/office/drawing/2014/main" id="{22256D3E-E96B-DEF9-828F-C9C1F899AD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9166" y="518668"/>
            <a:ext cx="4096409" cy="3843866"/>
          </a:xfrm>
          <a:prstGeom prst="rect">
            <a:avLst/>
          </a:prstGeom>
          <a:effectLst>
            <a:outerShdw blurRad="50800" dist="38100" dir="270000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355904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41C6CAF-500B-3A01-3727-2669749C4936}"/>
              </a:ext>
            </a:extLst>
          </p:cNvPr>
          <p:cNvSpPr txBox="1"/>
          <p:nvPr/>
        </p:nvSpPr>
        <p:spPr>
          <a:xfrm>
            <a:off x="124322" y="953345"/>
            <a:ext cx="287103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/>
              <a:t>Profile Page</a:t>
            </a:r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9178A4-735C-37BD-E206-B4A2BE6C8F16}"/>
              </a:ext>
            </a:extLst>
          </p:cNvPr>
          <p:cNvSpPr txBox="1"/>
          <p:nvPr/>
        </p:nvSpPr>
        <p:spPr>
          <a:xfrm>
            <a:off x="129608" y="1948766"/>
            <a:ext cx="2641416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en-US" sz="1800"/>
              <a:t>User is prompted to enter information after signing up. </a:t>
            </a:r>
          </a:p>
          <a:p>
            <a:endParaRPr lang="en-US" sz="1800"/>
          </a:p>
          <a:p>
            <a:pPr marL="285750" indent="-285750">
              <a:buChar char="•"/>
            </a:pPr>
            <a:r>
              <a:rPr lang="en-US" sz="1800"/>
              <a:t>Personal information is not required to use the app.</a:t>
            </a:r>
          </a:p>
          <a:p>
            <a:pPr marL="285750" indent="-285750">
              <a:buChar char="•"/>
            </a:pPr>
            <a:endParaRPr lang="en-US" sz="180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AD4A71E-AFAC-B7E1-0A68-F450AC83C51F}"/>
              </a:ext>
            </a:extLst>
          </p:cNvPr>
          <p:cNvCxnSpPr/>
          <p:nvPr/>
        </p:nvCxnSpPr>
        <p:spPr>
          <a:xfrm flipV="1">
            <a:off x="227522" y="1729595"/>
            <a:ext cx="2434807" cy="1294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A4CA21C1-7D02-C463-9A68-26BE3C8341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2595" y="130385"/>
            <a:ext cx="5965526" cy="4828816"/>
          </a:xfrm>
          <a:prstGeom prst="rect">
            <a:avLst/>
          </a:prstGeom>
          <a:effectLst>
            <a:outerShdw blurRad="50800" dist="38100" dir="270000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488196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3DEB993-E3F5-E11B-EF85-0248AAB85A69}"/>
              </a:ext>
            </a:extLst>
          </p:cNvPr>
          <p:cNvSpPr txBox="1"/>
          <p:nvPr/>
        </p:nvSpPr>
        <p:spPr>
          <a:xfrm>
            <a:off x="5925586" y="867081"/>
            <a:ext cx="2644588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/>
              <a:t>Automated Form Filling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2AEC9A9-B021-6D74-FDA2-DC40C4670191}"/>
              </a:ext>
            </a:extLst>
          </p:cNvPr>
          <p:cNvSpPr txBox="1"/>
          <p:nvPr/>
        </p:nvSpPr>
        <p:spPr>
          <a:xfrm>
            <a:off x="5909306" y="2336954"/>
            <a:ext cx="2641416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en-US" sz="1800"/>
              <a:t>Common information will be automatically entered into forms.</a:t>
            </a:r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C329A51-32BC-B07B-6877-22FF126FAC75}"/>
              </a:ext>
            </a:extLst>
          </p:cNvPr>
          <p:cNvCxnSpPr/>
          <p:nvPr/>
        </p:nvCxnSpPr>
        <p:spPr>
          <a:xfrm flipV="1">
            <a:off x="6007220" y="2128567"/>
            <a:ext cx="2434807" cy="12940"/>
          </a:xfrm>
          <a:prstGeom prst="straightConnector1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" name="Picture 1" descr="A screenshot of a registration form&#10;&#10;Description automatically generated">
            <a:extLst>
              <a:ext uri="{FF2B5EF4-FFF2-40B4-BE49-F238E27FC236}">
                <a16:creationId xmlns:a16="http://schemas.microsoft.com/office/drawing/2014/main" id="{224C3EE2-C607-ECCF-11C0-E6EF292E3D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268" y="690563"/>
            <a:ext cx="5305425" cy="3762375"/>
          </a:xfrm>
          <a:prstGeom prst="rect">
            <a:avLst/>
          </a:prstGeom>
          <a:effectLst>
            <a:outerShdw blurRad="50800" dist="38100" dir="270000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252847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B4F3548B-C8D0-C5DD-B5EA-1774F22322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83"/>
            <a:ext cx="9121140" cy="5171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0353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form&#10;&#10;Description automatically generated">
            <a:extLst>
              <a:ext uri="{FF2B5EF4-FFF2-40B4-BE49-F238E27FC236}">
                <a16:creationId xmlns:a16="http://schemas.microsoft.com/office/drawing/2014/main" id="{B1F336DF-C20B-70B7-4E91-A581766009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28"/>
            <a:ext cx="9139428" cy="5159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6842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form&#10;&#10;Description automatically generated">
            <a:extLst>
              <a:ext uri="{FF2B5EF4-FFF2-40B4-BE49-F238E27FC236}">
                <a16:creationId xmlns:a16="http://schemas.microsoft.com/office/drawing/2014/main" id="{D2F5A1A6-279C-FBFD-C255-283AB3E27D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5842"/>
            <a:ext cx="9134856" cy="5175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7537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DF4494F5-32EF-618B-562C-E7BFE21AB2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525" y="284492"/>
            <a:ext cx="3790950" cy="2266950"/>
          </a:xfrm>
          <a:prstGeom prst="rect">
            <a:avLst/>
          </a:prstGeom>
          <a:effectLst>
            <a:outerShdw blurRad="50800" dist="38100" dir="2700000">
              <a:srgbClr val="000000">
                <a:alpha val="40000"/>
              </a:srgbClr>
            </a:outerShdw>
          </a:effectLst>
        </p:spPr>
      </p:pic>
      <p:pic>
        <p:nvPicPr>
          <p:cNvPr id="4" name="Picture 3" descr="A screenshot of a calendar&#10;&#10;Description automatically generated">
            <a:extLst>
              <a:ext uri="{FF2B5EF4-FFF2-40B4-BE49-F238E27FC236}">
                <a16:creationId xmlns:a16="http://schemas.microsoft.com/office/drawing/2014/main" id="{08687DB3-304E-CB8C-55E8-D79992EFEB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9664" y="282965"/>
            <a:ext cx="4210050" cy="3305175"/>
          </a:xfrm>
          <a:prstGeom prst="rect">
            <a:avLst/>
          </a:prstGeom>
          <a:effectLst>
            <a:outerShdw blurRad="50800" dist="38100" dir="2700000">
              <a:srgbClr val="000000">
                <a:alpha val="40000"/>
              </a:srgbClr>
            </a:outerShdw>
          </a:effectLst>
        </p:spPr>
      </p:pic>
      <p:pic>
        <p:nvPicPr>
          <p:cNvPr id="5" name="Picture 4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971BF509-55DF-A441-DB52-10791AE019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8368" y="3023378"/>
            <a:ext cx="3105150" cy="1123950"/>
          </a:xfrm>
          <a:prstGeom prst="rect">
            <a:avLst/>
          </a:prstGeom>
          <a:effectLst>
            <a:outerShdw blurRad="50800" dist="38100" dir="270000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AFE0FF75-E9ED-1650-0585-DB1CED03AA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716" y="-1744"/>
            <a:ext cx="9148572" cy="5156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672669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ack screen with white text&#10;&#10;Description automatically generated">
            <a:extLst>
              <a:ext uri="{FF2B5EF4-FFF2-40B4-BE49-F238E27FC236}">
                <a16:creationId xmlns:a16="http://schemas.microsoft.com/office/drawing/2014/main" id="{BBED08F2-7F7D-1F6E-B830-EA499CB01A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7716"/>
            <a:ext cx="9116568" cy="5156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425517"/>
      </p:ext>
    </p:extLst>
  </p:cSld>
  <p:clrMapOvr>
    <a:masterClrMapping/>
  </p:clrMapOvr>
  <p:transition spd="slow">
    <p:push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movie&#10;&#10;Description automatically generated">
            <a:extLst>
              <a:ext uri="{FF2B5EF4-FFF2-40B4-BE49-F238E27FC236}">
                <a16:creationId xmlns:a16="http://schemas.microsoft.com/office/drawing/2014/main" id="{FB1F8A58-437D-3279-2D33-B2EDA81A7C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27" y="0"/>
            <a:ext cx="6352669" cy="5130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5382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7"/>
          <p:cNvSpPr txBox="1">
            <a:spLocks noGrp="1"/>
          </p:cNvSpPr>
          <p:nvPr>
            <p:ph type="title"/>
          </p:nvPr>
        </p:nvSpPr>
        <p:spPr>
          <a:xfrm>
            <a:off x="1070650" y="1367325"/>
            <a:ext cx="538500" cy="73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07" name="Google Shape;207;p37"/>
          <p:cNvSpPr txBox="1">
            <a:spLocks noGrp="1"/>
          </p:cNvSpPr>
          <p:nvPr>
            <p:ph type="subTitle" idx="1"/>
          </p:nvPr>
        </p:nvSpPr>
        <p:spPr>
          <a:xfrm>
            <a:off x="1609075" y="1367325"/>
            <a:ext cx="2607300" cy="73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/>
              <a:t>About </a:t>
            </a:r>
            <a:r>
              <a:rPr lang="en" err="1"/>
              <a:t>FormFiller</a:t>
            </a:r>
          </a:p>
        </p:txBody>
      </p:sp>
      <p:sp>
        <p:nvSpPr>
          <p:cNvPr id="208" name="Google Shape;208;p37"/>
          <p:cNvSpPr txBox="1">
            <a:spLocks noGrp="1"/>
          </p:cNvSpPr>
          <p:nvPr>
            <p:ph type="title" idx="2"/>
          </p:nvPr>
        </p:nvSpPr>
        <p:spPr>
          <a:xfrm>
            <a:off x="715100" y="535000"/>
            <a:ext cx="77139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</a:p>
        </p:txBody>
      </p:sp>
      <p:sp>
        <p:nvSpPr>
          <p:cNvPr id="209" name="Google Shape;209;p37"/>
          <p:cNvSpPr txBox="1">
            <a:spLocks noGrp="1"/>
          </p:cNvSpPr>
          <p:nvPr>
            <p:ph type="title" idx="3"/>
          </p:nvPr>
        </p:nvSpPr>
        <p:spPr>
          <a:xfrm>
            <a:off x="1070650" y="2103525"/>
            <a:ext cx="538500" cy="73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10" name="Google Shape;210;p37"/>
          <p:cNvSpPr txBox="1">
            <a:spLocks noGrp="1"/>
          </p:cNvSpPr>
          <p:nvPr>
            <p:ph type="subTitle" idx="4"/>
          </p:nvPr>
        </p:nvSpPr>
        <p:spPr>
          <a:xfrm>
            <a:off x="1609075" y="2103533"/>
            <a:ext cx="2607300" cy="73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/>
              <a:t>Technical details</a:t>
            </a:r>
          </a:p>
        </p:txBody>
      </p:sp>
      <p:sp>
        <p:nvSpPr>
          <p:cNvPr id="211" name="Google Shape;211;p37"/>
          <p:cNvSpPr txBox="1">
            <a:spLocks noGrp="1"/>
          </p:cNvSpPr>
          <p:nvPr>
            <p:ph type="title" idx="5"/>
          </p:nvPr>
        </p:nvSpPr>
        <p:spPr>
          <a:xfrm>
            <a:off x="1070650" y="2839750"/>
            <a:ext cx="538500" cy="73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12" name="Google Shape;212;p37"/>
          <p:cNvSpPr txBox="1">
            <a:spLocks noGrp="1"/>
          </p:cNvSpPr>
          <p:nvPr>
            <p:ph type="subTitle" idx="6"/>
          </p:nvPr>
        </p:nvSpPr>
        <p:spPr>
          <a:xfrm>
            <a:off x="1609075" y="2839740"/>
            <a:ext cx="2607300" cy="73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/>
              <a:t>Member walkthrough</a:t>
            </a:r>
          </a:p>
        </p:txBody>
      </p:sp>
      <p:sp>
        <p:nvSpPr>
          <p:cNvPr id="213" name="Google Shape;213;p37"/>
          <p:cNvSpPr txBox="1">
            <a:spLocks noGrp="1"/>
          </p:cNvSpPr>
          <p:nvPr>
            <p:ph type="title" idx="7"/>
          </p:nvPr>
        </p:nvSpPr>
        <p:spPr>
          <a:xfrm>
            <a:off x="1070650" y="3575950"/>
            <a:ext cx="538500" cy="73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214" name="Google Shape;214;p37"/>
          <p:cNvSpPr txBox="1">
            <a:spLocks noGrp="1"/>
          </p:cNvSpPr>
          <p:nvPr>
            <p:ph type="subTitle" idx="8"/>
          </p:nvPr>
        </p:nvSpPr>
        <p:spPr>
          <a:xfrm>
            <a:off x="1609075" y="3575948"/>
            <a:ext cx="2607300" cy="73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/>
              <a:t>Organization walkthrough</a:t>
            </a:r>
          </a:p>
        </p:txBody>
      </p:sp>
      <p:sp>
        <p:nvSpPr>
          <p:cNvPr id="215" name="Google Shape;215;p37"/>
          <p:cNvSpPr txBox="1">
            <a:spLocks noGrp="1"/>
          </p:cNvSpPr>
          <p:nvPr>
            <p:ph type="title" idx="9"/>
          </p:nvPr>
        </p:nvSpPr>
        <p:spPr>
          <a:xfrm>
            <a:off x="4927449" y="1367325"/>
            <a:ext cx="538500" cy="73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216" name="Google Shape;216;p37"/>
          <p:cNvSpPr txBox="1">
            <a:spLocks noGrp="1"/>
          </p:cNvSpPr>
          <p:nvPr>
            <p:ph type="subTitle" idx="13"/>
          </p:nvPr>
        </p:nvSpPr>
        <p:spPr>
          <a:xfrm>
            <a:off x="5465950" y="1367325"/>
            <a:ext cx="2607300" cy="73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/>
              <a:t>Future revisions</a:t>
            </a:r>
          </a:p>
        </p:txBody>
      </p:sp>
      <p:sp>
        <p:nvSpPr>
          <p:cNvPr id="217" name="Google Shape;217;p37"/>
          <p:cNvSpPr txBox="1">
            <a:spLocks noGrp="1"/>
          </p:cNvSpPr>
          <p:nvPr>
            <p:ph type="title" idx="14"/>
          </p:nvPr>
        </p:nvSpPr>
        <p:spPr>
          <a:xfrm>
            <a:off x="4927449" y="2103522"/>
            <a:ext cx="538500" cy="73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218" name="Google Shape;218;p37"/>
          <p:cNvSpPr txBox="1">
            <a:spLocks noGrp="1"/>
          </p:cNvSpPr>
          <p:nvPr>
            <p:ph type="subTitle" idx="15"/>
          </p:nvPr>
        </p:nvSpPr>
        <p:spPr>
          <a:xfrm>
            <a:off x="5465950" y="2103519"/>
            <a:ext cx="2607300" cy="73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31425572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7"/>
          <p:cNvSpPr txBox="1">
            <a:spLocks noGrp="1"/>
          </p:cNvSpPr>
          <p:nvPr>
            <p:ph type="subTitle" idx="1"/>
          </p:nvPr>
        </p:nvSpPr>
        <p:spPr>
          <a:xfrm>
            <a:off x="715100" y="2046500"/>
            <a:ext cx="3780600" cy="7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/>
              <a:t>Use invite links to join organizations</a:t>
            </a:r>
          </a:p>
        </p:txBody>
      </p:sp>
      <p:sp>
        <p:nvSpPr>
          <p:cNvPr id="343" name="Google Shape;343;p47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Future Revisions</a:t>
            </a:r>
            <a:endParaRPr lang="en-US"/>
          </a:p>
        </p:txBody>
      </p:sp>
      <p:sp>
        <p:nvSpPr>
          <p:cNvPr id="344" name="Google Shape;344;p47"/>
          <p:cNvSpPr txBox="1">
            <a:spLocks noGrp="1"/>
          </p:cNvSpPr>
          <p:nvPr>
            <p:ph type="subTitle" idx="2"/>
          </p:nvPr>
        </p:nvSpPr>
        <p:spPr>
          <a:xfrm>
            <a:off x="715100" y="3299000"/>
            <a:ext cx="3780600" cy="7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/>
              <a:t>For now, we use </a:t>
            </a:r>
            <a:r>
              <a:rPr lang="en" err="1"/>
              <a:t>jsonApi</a:t>
            </a:r>
            <a:r>
              <a:rPr lang="en"/>
              <a:t> to create forms, we can also create a graphical form builder for users</a:t>
            </a:r>
          </a:p>
        </p:txBody>
      </p:sp>
      <p:sp>
        <p:nvSpPr>
          <p:cNvPr id="345" name="Google Shape;345;p47"/>
          <p:cNvSpPr txBox="1">
            <a:spLocks noGrp="1"/>
          </p:cNvSpPr>
          <p:nvPr>
            <p:ph type="subTitle" idx="3"/>
          </p:nvPr>
        </p:nvSpPr>
        <p:spPr>
          <a:xfrm>
            <a:off x="715100" y="1666700"/>
            <a:ext cx="3780600" cy="45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en"/>
              <a:t>Use of invite links</a:t>
            </a:r>
          </a:p>
        </p:txBody>
      </p:sp>
      <p:sp>
        <p:nvSpPr>
          <p:cNvPr id="346" name="Google Shape;346;p47"/>
          <p:cNvSpPr txBox="1">
            <a:spLocks noGrp="1"/>
          </p:cNvSpPr>
          <p:nvPr>
            <p:ph type="subTitle" idx="4"/>
          </p:nvPr>
        </p:nvSpPr>
        <p:spPr>
          <a:xfrm>
            <a:off x="715100" y="2919200"/>
            <a:ext cx="3780600" cy="45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en"/>
              <a:t>GUI Form creation</a:t>
            </a:r>
          </a:p>
        </p:txBody>
      </p:sp>
      <p:sp>
        <p:nvSpPr>
          <p:cNvPr id="347" name="Google Shape;347;p47"/>
          <p:cNvSpPr txBox="1">
            <a:spLocks noGrp="1"/>
          </p:cNvSpPr>
          <p:nvPr>
            <p:ph type="subTitle" idx="5"/>
          </p:nvPr>
        </p:nvSpPr>
        <p:spPr>
          <a:xfrm>
            <a:off x="4648300" y="2046500"/>
            <a:ext cx="3780600" cy="7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/>
              <a:t>We can allow users to sign forms and save their signatures</a:t>
            </a:r>
          </a:p>
        </p:txBody>
      </p:sp>
      <p:sp>
        <p:nvSpPr>
          <p:cNvPr id="349" name="Google Shape;349;p47"/>
          <p:cNvSpPr txBox="1">
            <a:spLocks noGrp="1"/>
          </p:cNvSpPr>
          <p:nvPr>
            <p:ph type="subTitle" idx="7"/>
          </p:nvPr>
        </p:nvSpPr>
        <p:spPr>
          <a:xfrm>
            <a:off x="4648300" y="1666700"/>
            <a:ext cx="3780600" cy="45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en"/>
              <a:t>Form Signing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EF11A37E-649F-4C08-40D6-FBCA4A3B36DC}"/>
              </a:ext>
            </a:extLst>
          </p:cNvPr>
          <p:cNvSpPr>
            <a:spLocks noGrp="1"/>
          </p:cNvSpPr>
          <p:nvPr>
            <p:ph type="subTitle" idx="8"/>
          </p:nvPr>
        </p:nvSpPr>
        <p:spPr>
          <a:xfrm>
            <a:off x="4497424" y="2919200"/>
            <a:ext cx="3780600" cy="456000"/>
          </a:xfrm>
        </p:spPr>
        <p:txBody>
          <a:bodyPr/>
          <a:lstStyle/>
          <a:p>
            <a:r>
              <a:rPr lang="en-US"/>
              <a:t>Drop Next.js</a:t>
            </a:r>
          </a:p>
        </p:txBody>
      </p:sp>
      <p:sp>
        <p:nvSpPr>
          <p:cNvPr id="7" name="Google Shape;344;p47">
            <a:extLst>
              <a:ext uri="{FF2B5EF4-FFF2-40B4-BE49-F238E27FC236}">
                <a16:creationId xmlns:a16="http://schemas.microsoft.com/office/drawing/2014/main" id="{3A39D302-817D-18C8-250F-887148EE5DA4}"/>
              </a:ext>
            </a:extLst>
          </p:cNvPr>
          <p:cNvSpPr txBox="1">
            <a:spLocks/>
          </p:cNvSpPr>
          <p:nvPr/>
        </p:nvSpPr>
        <p:spPr>
          <a:xfrm>
            <a:off x="4648544" y="3300524"/>
            <a:ext cx="3780600" cy="72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pPr marL="0" indent="0"/>
            <a:r>
              <a:rPr lang="en"/>
              <a:t>Next.js has had some issues, so we believe not using next.js will be a good idea</a:t>
            </a:r>
          </a:p>
        </p:txBody>
      </p:sp>
    </p:spTree>
    <p:extLst>
      <p:ext uri="{BB962C8B-B14F-4D97-AF65-F5344CB8AC3E}">
        <p14:creationId xmlns:p14="http://schemas.microsoft.com/office/powerpoint/2010/main" val="38741864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2024-04-19 22-00-12 (online-video-cutter.com)(2)">
            <a:hlinkClick r:id="" action="ppaction://media"/>
            <a:extLst>
              <a:ext uri="{FF2B5EF4-FFF2-40B4-BE49-F238E27FC236}">
                <a16:creationId xmlns:a16="http://schemas.microsoft.com/office/drawing/2014/main" id="{EF5FC583-BC67-C3C9-00F0-E7C0C0CCC8EB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0676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14400" y="514350"/>
            <a:ext cx="73152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228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40"/>
          <p:cNvSpPr txBox="1">
            <a:spLocks noGrp="1"/>
          </p:cNvSpPr>
          <p:nvPr>
            <p:ph type="title"/>
          </p:nvPr>
        </p:nvSpPr>
        <p:spPr>
          <a:xfrm>
            <a:off x="377100" y="1943176"/>
            <a:ext cx="5925300" cy="125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4000"/>
              <a:t>Questions?</a:t>
            </a:r>
          </a:p>
        </p:txBody>
      </p:sp>
      <p:cxnSp>
        <p:nvCxnSpPr>
          <p:cNvPr id="244" name="Google Shape;244;p40">
            <a:hlinkClick r:id="" action="ppaction://hlinkshowjump?jump=nextslide"/>
          </p:cNvPr>
          <p:cNvCxnSpPr/>
          <p:nvPr/>
        </p:nvCxnSpPr>
        <p:spPr>
          <a:xfrm>
            <a:off x="715100" y="4414400"/>
            <a:ext cx="483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8645743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omputer on a table&#10;&#10;Description automatically generated">
            <a:extLst>
              <a:ext uri="{FF2B5EF4-FFF2-40B4-BE49-F238E27FC236}">
                <a16:creationId xmlns:a16="http://schemas.microsoft.com/office/drawing/2014/main" id="{64F40FF4-8289-D5FA-B049-347F5A9ECA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868"/>
            <a:ext cx="9153144" cy="5154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8124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7"/>
          <p:cNvSpPr txBox="1">
            <a:spLocks noGrp="1"/>
          </p:cNvSpPr>
          <p:nvPr>
            <p:ph type="subTitle" idx="1"/>
          </p:nvPr>
        </p:nvSpPr>
        <p:spPr>
          <a:xfrm>
            <a:off x="715100" y="2046500"/>
            <a:ext cx="3780600" cy="7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/>
              <a:t>We use react and next.js for the front-end, and certain server functionalities.</a:t>
            </a:r>
          </a:p>
        </p:txBody>
      </p:sp>
      <p:sp>
        <p:nvSpPr>
          <p:cNvPr id="343" name="Google Shape;343;p47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Technical details</a:t>
            </a:r>
          </a:p>
        </p:txBody>
      </p:sp>
      <p:sp>
        <p:nvSpPr>
          <p:cNvPr id="344" name="Google Shape;344;p47"/>
          <p:cNvSpPr txBox="1">
            <a:spLocks noGrp="1"/>
          </p:cNvSpPr>
          <p:nvPr>
            <p:ph type="subTitle" idx="2"/>
          </p:nvPr>
        </p:nvSpPr>
        <p:spPr>
          <a:xfrm>
            <a:off x="715100" y="3299000"/>
            <a:ext cx="3780600" cy="7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/>
              <a:t>We a using a MySQL database to hold user profiles, organizations, and forms</a:t>
            </a:r>
          </a:p>
        </p:txBody>
      </p:sp>
      <p:sp>
        <p:nvSpPr>
          <p:cNvPr id="345" name="Google Shape;345;p47"/>
          <p:cNvSpPr txBox="1">
            <a:spLocks noGrp="1"/>
          </p:cNvSpPr>
          <p:nvPr>
            <p:ph type="subTitle" idx="3"/>
          </p:nvPr>
        </p:nvSpPr>
        <p:spPr>
          <a:xfrm>
            <a:off x="715100" y="1666700"/>
            <a:ext cx="3780600" cy="45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en"/>
              <a:t>React-next.js </a:t>
            </a:r>
          </a:p>
        </p:txBody>
      </p:sp>
      <p:sp>
        <p:nvSpPr>
          <p:cNvPr id="346" name="Google Shape;346;p47"/>
          <p:cNvSpPr txBox="1">
            <a:spLocks noGrp="1"/>
          </p:cNvSpPr>
          <p:nvPr>
            <p:ph type="subTitle" idx="4"/>
          </p:nvPr>
        </p:nvSpPr>
        <p:spPr>
          <a:xfrm>
            <a:off x="715100" y="2919200"/>
            <a:ext cx="3780600" cy="45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en"/>
              <a:t>MySQL database</a:t>
            </a:r>
          </a:p>
        </p:txBody>
      </p:sp>
      <p:sp>
        <p:nvSpPr>
          <p:cNvPr id="347" name="Google Shape;347;p47"/>
          <p:cNvSpPr txBox="1">
            <a:spLocks noGrp="1"/>
          </p:cNvSpPr>
          <p:nvPr>
            <p:ph type="subTitle" idx="5"/>
          </p:nvPr>
        </p:nvSpPr>
        <p:spPr>
          <a:xfrm>
            <a:off x="4648300" y="2046500"/>
            <a:ext cx="3780600" cy="7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/>
              <a:t>The server is built on the Express server software, built on the Node.js JavaScript interpreter.</a:t>
            </a:r>
            <a:endParaRPr lang="en-US"/>
          </a:p>
        </p:txBody>
      </p:sp>
      <p:sp>
        <p:nvSpPr>
          <p:cNvPr id="349" name="Google Shape;349;p47"/>
          <p:cNvSpPr txBox="1">
            <a:spLocks noGrp="1"/>
          </p:cNvSpPr>
          <p:nvPr>
            <p:ph type="subTitle" idx="7"/>
          </p:nvPr>
        </p:nvSpPr>
        <p:spPr>
          <a:xfrm>
            <a:off x="4648300" y="1666700"/>
            <a:ext cx="3780600" cy="45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en"/>
              <a:t>Node and Express backend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05754D-5250-41B0-C8AB-B41543452E6A}"/>
              </a:ext>
            </a:extLst>
          </p:cNvPr>
          <p:cNvSpPr>
            <a:spLocks noGrp="1"/>
          </p:cNvSpPr>
          <p:nvPr>
            <p:ph type="subTitle" idx="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EF11A37E-649F-4C08-40D6-FBCA4A3B36DC}"/>
              </a:ext>
            </a:extLst>
          </p:cNvPr>
          <p:cNvSpPr>
            <a:spLocks noGrp="1"/>
          </p:cNvSpPr>
          <p:nvPr>
            <p:ph type="subTitle" idx="8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BE0051B-4BE3-BCFB-6D2C-F6641CD9DB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1537"/>
            <a:ext cx="9155083" cy="5157887"/>
          </a:xfrm>
          <a:prstGeom prst="rect">
            <a:avLst/>
          </a:prstGeom>
        </p:spPr>
      </p:pic>
    </p:spTree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login screen with a lake and land in the background&#10;&#10;Description automatically generated">
            <a:extLst>
              <a:ext uri="{FF2B5EF4-FFF2-40B4-BE49-F238E27FC236}">
                <a16:creationId xmlns:a16="http://schemas.microsoft.com/office/drawing/2014/main" id="{46E97F27-077C-FD37-720F-E7AAAE6A7C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6838"/>
            <a:ext cx="9139428" cy="5158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9993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form&#10;&#10;Description automatically generated">
            <a:extLst>
              <a:ext uri="{FF2B5EF4-FFF2-40B4-BE49-F238E27FC236}">
                <a16:creationId xmlns:a16="http://schemas.microsoft.com/office/drawing/2014/main" id="{DCEB7829-6B00-9010-7031-B01327F910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4"/>
            <a:ext cx="9121140" cy="515694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47D96B59-04BF-3215-3B3D-A2D31B6263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959"/>
            <a:ext cx="9125712" cy="5169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9567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form&#10;&#10;Description automatically generated">
            <a:extLst>
              <a:ext uri="{FF2B5EF4-FFF2-40B4-BE49-F238E27FC236}">
                <a16:creationId xmlns:a16="http://schemas.microsoft.com/office/drawing/2014/main" id="{97711EB5-ABC9-20A9-4B2D-2E3BC8BD75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26"/>
            <a:ext cx="9133101" cy="5159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448987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theme/theme1.xml><?xml version="1.0" encoding="utf-8"?>
<a:theme xmlns:a="http://schemas.openxmlformats.org/drawingml/2006/main" name="Lead Funnel by Slidesgo">
  <a:themeElements>
    <a:clrScheme name="Simple Light">
      <a:dk1>
        <a:srgbClr val="15110E"/>
      </a:dk1>
      <a:lt1>
        <a:srgbClr val="FFFAF6"/>
      </a:lt1>
      <a:dk2>
        <a:srgbClr val="C2E5F5"/>
      </a:dk2>
      <a:lt2>
        <a:srgbClr val="5296B8"/>
      </a:lt2>
      <a:accent1>
        <a:srgbClr val="135669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5110E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96071B666D9A94394B709841AF42859" ma:contentTypeVersion="4" ma:contentTypeDescription="Create a new document." ma:contentTypeScope="" ma:versionID="2978c3b4f54a30361a61d3dfb8b08e5c">
  <xsd:schema xmlns:xsd="http://www.w3.org/2001/XMLSchema" xmlns:xs="http://www.w3.org/2001/XMLSchema" xmlns:p="http://schemas.microsoft.com/office/2006/metadata/properties" xmlns:ns2="b4e69654-80b3-42f0-8095-d27a3f314837" targetNamespace="http://schemas.microsoft.com/office/2006/metadata/properties" ma:root="true" ma:fieldsID="16de35f1f25d8a505b8d3e620c19f321" ns2:_="">
    <xsd:import namespace="b4e69654-80b3-42f0-8095-d27a3f31483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4e69654-80b3-42f0-8095-d27a3f31483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C5FCD90-27F2-44C1-90A2-4C464876B0BB}">
  <ds:schemaRefs>
    <ds:schemaRef ds:uri="b4e69654-80b3-42f0-8095-d27a3f314837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8A96E8AB-7286-4F6F-BF95-B6FE683CFFF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4C1912D-FFEE-470A-BDA9-C48F3178381C}">
  <ds:schemaRefs>
    <ds:schemaRef ds:uri="b4e69654-80b3-42f0-8095-d27a3f314837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(16:9)</PresentationFormat>
  <Slides>22</Slides>
  <Notes>15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Lead Funnel by Slidesgo</vt:lpstr>
      <vt:lpstr>Form Filler</vt:lpstr>
      <vt:lpstr>01</vt:lpstr>
      <vt:lpstr>PowerPoint Presentation</vt:lpstr>
      <vt:lpstr>Technical details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Future Revisions</vt:lpstr>
      <vt:lpstr>PowerPoint Presentation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FFunnel</dc:title>
  <cp:revision>4</cp:revision>
  <dcterms:modified xsi:type="dcterms:W3CDTF">2024-05-03T06:07:04Z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0x010100C96071B666D9A94394B709841AF42859</vt:lpwstr>
  </property>
</Properties>
</file>